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4E391-2E83-4039-AF8E-5237FB39591A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1/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38E90-A8B3-46C0-A02D-D1A3FEA3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6532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7245-E18C-4AAC-8C47-6B8E299F6550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1/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C6257-1558-4E82-B51E-826B3E8AF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055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05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66EB-4640-42D5-BEE3-19CB84356A53}" type="datetime1">
              <a:rPr lang="en-US" smtClean="0"/>
              <a:t>3/15/2015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1/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0B04D6-5B7B-4D77-948A-89CC3FDA07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B48F-16F5-4D01-B2B5-45D1703E90BE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1/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60B04D6-5B7B-4D77-948A-89CC3FDA073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06BE4-9718-4EB2-88A1-A3133EDAE741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1/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28DD-BAB2-4D61-ABB1-B053B6340C75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1/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60B04D6-5B7B-4D77-948A-89CC3FDA07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1/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4D7E4-9921-4B5F-B3AD-0DD013EE9FE1}" type="datetime1">
              <a:rPr lang="en-US" smtClean="0"/>
              <a:t>3/15/2015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0B04D6-5B7B-4D77-948A-89CC3FDA07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6FA26AC-2A96-4A16-A877-26F16740010B}" type="datetime1">
              <a:rPr lang="en-US" smtClean="0"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1/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9FB7-5B5E-40F8-87A4-DCEACA543A77}" type="datetime1">
              <a:rPr lang="en-US" smtClean="0"/>
              <a:t>3/15/2015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1/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60B04D6-5B7B-4D77-948A-89CC3FDA073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D173-4E5A-4F9F-B5C9-892F04ED2E0E}" type="datetime1">
              <a:rPr lang="en-US" smtClean="0"/>
              <a:t>3/15/2015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1/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60B04D6-5B7B-4D77-948A-89CC3FDA0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6143-CD50-4145-904D-F91EC4CC1114}" type="datetime1">
              <a:rPr lang="en-US" smtClean="0"/>
              <a:t>3/15/2015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1/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0B04D6-5B7B-4D77-948A-89CC3FDA0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0B04D6-5B7B-4D77-948A-89CC3FDA073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5706-4563-4431-9820-FC0DB126AE22}" type="datetime1">
              <a:rPr lang="en-US" smtClean="0"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1/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60B04D6-5B7B-4D77-948A-89CC3FDA07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A2FFD3D-7CB3-4473-8158-F9EAC2C516E3}" type="datetime1">
              <a:rPr lang="en-US" smtClean="0"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1/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4D76001-9630-4CAE-9AEA-B823462A8113}" type="datetime1">
              <a:rPr lang="en-US" smtClean="0"/>
              <a:t>3/15/2015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1/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0B04D6-5B7B-4D77-948A-89CC3FDA073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4495800" cy="2362200"/>
          </a:xfrm>
        </p:spPr>
        <p:txBody>
          <a:bodyPr>
            <a:noAutofit/>
          </a:bodyPr>
          <a:lstStyle/>
          <a:p>
            <a:pPr indent="0" algn="ctr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Karbala </a:t>
            </a:r>
            <a:r>
              <a:rPr lang="en-US" sz="4000" b="1" dirty="0" err="1" smtClean="0">
                <a:solidFill>
                  <a:schemeClr val="tx1"/>
                </a:solidFill>
              </a:rPr>
              <a:t>Shinasi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indent="0" algn="ctr">
              <a:buNone/>
            </a:pPr>
            <a:endParaRPr lang="en-US" sz="4000" dirty="0">
              <a:solidFill>
                <a:schemeClr val="tx1"/>
              </a:solidFill>
            </a:endParaRPr>
          </a:p>
          <a:p>
            <a:pPr indent="0" algn="ctr"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Tauheed</a:t>
            </a:r>
            <a:r>
              <a:rPr lang="en-US" b="1" dirty="0" smtClean="0">
                <a:solidFill>
                  <a:schemeClr val="tx1"/>
                </a:solidFill>
              </a:rPr>
              <a:t> se </a:t>
            </a:r>
            <a:r>
              <a:rPr lang="en-US" b="1" dirty="0" err="1" smtClean="0">
                <a:solidFill>
                  <a:schemeClr val="tx1"/>
                </a:solidFill>
              </a:rPr>
              <a:t>shahadat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tak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5" r="8839"/>
          <a:stretch/>
        </p:blipFill>
        <p:spPr>
          <a:xfrm>
            <a:off x="4776952" y="31531"/>
            <a:ext cx="4343400" cy="5562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0600" y="3276600"/>
            <a:ext cx="2664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-SYED SARDAR NAQVI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55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MUAVIYAH </a:t>
            </a:r>
            <a:r>
              <a:rPr lang="en-US" dirty="0"/>
              <a:t>KI CHAAL</a:t>
            </a:r>
          </a:p>
          <a:p>
            <a:pPr>
              <a:lnSpc>
                <a:spcPct val="150000"/>
              </a:lnSpc>
            </a:pPr>
            <a:r>
              <a:rPr lang="en-US" dirty="0"/>
              <a:t>IMAM HASAN KI SULAH</a:t>
            </a:r>
          </a:p>
          <a:p>
            <a:pPr>
              <a:lnSpc>
                <a:spcPct val="150000"/>
              </a:lnSpc>
            </a:pPr>
            <a:r>
              <a:rPr lang="en-US" dirty="0"/>
              <a:t>SULAH NAAMA(</a:t>
            </a:r>
            <a:r>
              <a:rPr lang="en-US" dirty="0" err="1"/>
              <a:t>Pg</a:t>
            </a:r>
            <a:r>
              <a:rPr lang="en-US" dirty="0"/>
              <a:t> 61)</a:t>
            </a:r>
          </a:p>
          <a:p>
            <a:pPr>
              <a:lnSpc>
                <a:spcPct val="150000"/>
              </a:lnSpc>
            </a:pPr>
            <a:r>
              <a:rPr lang="en-US" dirty="0"/>
              <a:t>MUAHIDA TORNA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MUAVIYAH </a:t>
            </a:r>
            <a:r>
              <a:rPr lang="en-US" dirty="0"/>
              <a:t>KI </a:t>
            </a:r>
            <a:r>
              <a:rPr lang="en-US" dirty="0" smtClean="0"/>
              <a:t>KA KHUT</a:t>
            </a:r>
            <a:r>
              <a:rPr lang="en-US" dirty="0" smtClean="0"/>
              <a:t>BA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HAQ O BATIL MEIN DARAAR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968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KARBALA AUR </a:t>
            </a:r>
            <a:r>
              <a:rPr lang="en-US" dirty="0" smtClean="0"/>
              <a:t>HUSSAIN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YAZEED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ZINDAGI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BANU HASHIM PR YAZEED KI TOHMAT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BAIYAT KA MUTALBA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IMAM KI HIJRAT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KUFA K KHUTOOT</a:t>
            </a:r>
          </a:p>
        </p:txBody>
      </p:sp>
    </p:spTree>
    <p:extLst>
      <p:ext uri="{BB962C8B-B14F-4D97-AF65-F5344CB8AC3E}">
        <p14:creationId xmlns:p14="http://schemas.microsoft.com/office/powerpoint/2010/main" val="3844648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MUSLIM BIN AQEEL</a:t>
            </a:r>
          </a:p>
          <a:p>
            <a:pPr>
              <a:lnSpc>
                <a:spcPct val="150000"/>
              </a:lnSpc>
            </a:pPr>
            <a:r>
              <a:rPr lang="en-US" dirty="0"/>
              <a:t>HUR</a:t>
            </a:r>
          </a:p>
          <a:p>
            <a:pPr>
              <a:lnSpc>
                <a:spcPct val="150000"/>
              </a:lnSpc>
            </a:pPr>
            <a:r>
              <a:rPr lang="en-US" dirty="0"/>
              <a:t>KARBALA</a:t>
            </a:r>
          </a:p>
          <a:p>
            <a:pPr>
              <a:lnSpc>
                <a:spcPct val="150000"/>
              </a:lnSpc>
            </a:pPr>
            <a:r>
              <a:rPr lang="en-US" dirty="0"/>
              <a:t>PANI KI BANDISH</a:t>
            </a:r>
          </a:p>
          <a:p>
            <a:pPr>
              <a:lnSpc>
                <a:spcPct val="150000"/>
              </a:lnSpc>
            </a:pPr>
            <a:r>
              <a:rPr lang="en-US" dirty="0"/>
              <a:t>KARBALA KI QURBANI AUR JANAAB E IBRAHEEM</a:t>
            </a:r>
          </a:p>
          <a:p>
            <a:pPr>
              <a:lnSpc>
                <a:spcPct val="150000"/>
              </a:lnSpc>
            </a:pPr>
            <a:r>
              <a:rPr lang="en-US" dirty="0"/>
              <a:t>SAJDAY MEIN SHAHADAT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90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CONCLUSION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KHOONE HUSSAIN NAY HAQ OR BATIL K DARMIYAAN WAZAY FARQ QAIM KARDIYAH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53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TAUHEED O ADAL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HAZRAT KHADIJA </a:t>
            </a:r>
            <a:r>
              <a:rPr lang="en-US" dirty="0" smtClean="0"/>
              <a:t>AUR </a:t>
            </a:r>
            <a:r>
              <a:rPr lang="en-US" dirty="0" smtClean="0"/>
              <a:t>HAZRAT ABUTALIB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HIJRAT E MADINA OR FATH E MAKKAH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DAMISHQ </a:t>
            </a:r>
            <a:r>
              <a:rPr lang="en-US" dirty="0" smtClean="0"/>
              <a:t>AUR ABUZAR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HAZRAT ALI OR IMAM HASAN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KARBALA AUR HUSSAIN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5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TAUHEED O </a:t>
            </a:r>
            <a:r>
              <a:rPr lang="en-US" dirty="0" smtClean="0"/>
              <a:t>ADAL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ISLAM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INSAAN OR RASOOL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TARAQQI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IKHTALAAF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RASOOL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588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HAZRAT </a:t>
            </a:r>
            <a:r>
              <a:rPr lang="en-US" dirty="0"/>
              <a:t>KHADIJA AUR </a:t>
            </a:r>
            <a:r>
              <a:rPr lang="en-US" dirty="0" smtClean="0"/>
              <a:t>HAZRAT ABUTALIB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dirty="0"/>
              <a:t>E</a:t>
            </a:r>
            <a:r>
              <a:rPr lang="en-US" dirty="0" smtClean="0"/>
              <a:t>LAAN </a:t>
            </a:r>
            <a:r>
              <a:rPr lang="en-US" dirty="0" smtClean="0"/>
              <a:t>E NABUWWAT SAY </a:t>
            </a:r>
            <a:r>
              <a:rPr lang="en-US" dirty="0" smtClean="0"/>
              <a:t>PEHLE</a:t>
            </a:r>
            <a:endParaRPr lang="en-US" dirty="0" smtClean="0"/>
          </a:p>
          <a:p>
            <a:pPr>
              <a:lnSpc>
                <a:spcPct val="250000"/>
              </a:lnSpc>
            </a:pPr>
            <a:r>
              <a:rPr lang="en-US" dirty="0" smtClean="0"/>
              <a:t>JANAAB E KHADIJA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ABU TALIB </a:t>
            </a:r>
            <a:r>
              <a:rPr lang="en-US" dirty="0" smtClean="0"/>
              <a:t>AUR UN KI OLAAD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DUSHMANON KA DARNA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60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HIJRAT E MADINA OR FATH E </a:t>
            </a:r>
            <a:r>
              <a:rPr lang="en-US" dirty="0" smtClean="0"/>
              <a:t>MAKKAH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MASJID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FIR’OUN KI MISAAL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BADR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OHAD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KA’ABA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1405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FATH E MAKKAH</a:t>
            </a:r>
          </a:p>
          <a:p>
            <a:pPr>
              <a:lnSpc>
                <a:spcPct val="150000"/>
              </a:lnSpc>
            </a:pPr>
            <a:r>
              <a:rPr lang="en-US" dirty="0"/>
              <a:t>ABU SUFYAAN</a:t>
            </a:r>
          </a:p>
          <a:p>
            <a:pPr>
              <a:lnSpc>
                <a:spcPct val="150000"/>
              </a:lnSpc>
            </a:pPr>
            <a:r>
              <a:rPr lang="en-US" dirty="0"/>
              <a:t>RASOOL KI MOAFI</a:t>
            </a:r>
          </a:p>
          <a:p>
            <a:pPr>
              <a:lnSpc>
                <a:spcPct val="150000"/>
              </a:lnSpc>
            </a:pPr>
            <a:r>
              <a:rPr lang="en-US" dirty="0"/>
              <a:t>INTEQAAL</a:t>
            </a:r>
          </a:p>
          <a:p>
            <a:pPr>
              <a:lnSpc>
                <a:spcPct val="150000"/>
              </a:lnSpc>
            </a:pPr>
            <a:r>
              <a:rPr lang="en-US" dirty="0"/>
              <a:t>RASOOL KA SHAHEED NA HONA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62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DAMISHK AUR </a:t>
            </a:r>
            <a:r>
              <a:rPr lang="en-US" dirty="0" smtClean="0"/>
              <a:t>ABUZAR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ZABANI </a:t>
            </a:r>
            <a:r>
              <a:rPr lang="en-US" dirty="0" smtClean="0"/>
              <a:t>MUSALMAN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ISLAM K NAAM PAR HUKUMAT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DAMISHK K </a:t>
            </a:r>
            <a:r>
              <a:rPr lang="en-US" dirty="0" smtClean="0"/>
              <a:t>HAALAT </a:t>
            </a:r>
            <a:r>
              <a:rPr lang="en-US" dirty="0" smtClean="0"/>
              <a:t>AUR ABUZAR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DAMISHK MEIN RUKNA</a:t>
            </a:r>
          </a:p>
        </p:txBody>
      </p:sp>
    </p:spTree>
    <p:extLst>
      <p:ext uri="{BB962C8B-B14F-4D97-AF65-F5344CB8AC3E}">
        <p14:creationId xmlns:p14="http://schemas.microsoft.com/office/powerpoint/2010/main" val="2230986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MUAVIYA </a:t>
            </a:r>
            <a:r>
              <a:rPr lang="en-US" dirty="0"/>
              <a:t>KI MUKHALIFAT</a:t>
            </a:r>
          </a:p>
          <a:p>
            <a:pPr>
              <a:lnSpc>
                <a:spcPct val="200000"/>
              </a:lnSpc>
            </a:pPr>
            <a:r>
              <a:rPr lang="en-US" dirty="0"/>
              <a:t>HAZRAT USMAN SAY </a:t>
            </a:r>
            <a:r>
              <a:rPr lang="en-US" dirty="0" smtClean="0"/>
              <a:t>MANAZIRA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JILA </a:t>
            </a:r>
            <a:r>
              <a:rPr lang="en-US" dirty="0"/>
              <a:t>WATNI</a:t>
            </a:r>
          </a:p>
          <a:p>
            <a:pPr>
              <a:lnSpc>
                <a:spcPct val="200000"/>
              </a:lnSpc>
            </a:pPr>
            <a:r>
              <a:rPr lang="en-US" dirty="0"/>
              <a:t>HAZRAT ALI KI HIMAYAT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814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HAZRAT ALI OR IMAM </a:t>
            </a:r>
            <a:r>
              <a:rPr lang="en-US" dirty="0" smtClean="0"/>
              <a:t>HASAN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HUKUMAT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AMEER </a:t>
            </a:r>
            <a:r>
              <a:rPr lang="en-US" dirty="0" smtClean="0"/>
              <a:t>AUR </a:t>
            </a:r>
            <a:r>
              <a:rPr lang="en-US" dirty="0" smtClean="0"/>
              <a:t>GHAREEB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QANOON E QURAN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MUAVIYA </a:t>
            </a:r>
            <a:r>
              <a:rPr lang="en-US" dirty="0" smtClean="0"/>
              <a:t>KI MUKHALIFAT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JANG BANDI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AMMAR E YASIR KI SHAHADAT</a:t>
            </a:r>
          </a:p>
        </p:txBody>
      </p:sp>
    </p:spTree>
    <p:extLst>
      <p:ext uri="{BB962C8B-B14F-4D97-AF65-F5344CB8AC3E}">
        <p14:creationId xmlns:p14="http://schemas.microsoft.com/office/powerpoint/2010/main" val="710036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67</TotalTime>
  <Words>238</Words>
  <Application>Microsoft Office PowerPoint</Application>
  <PresentationFormat>On-screen Show (4:3)</PresentationFormat>
  <Paragraphs>85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PowerPoint Presentation</vt:lpstr>
      <vt:lpstr>CONTENTS</vt:lpstr>
      <vt:lpstr>TAUHEED O ADAL</vt:lpstr>
      <vt:lpstr>HAZRAT KHADIJA AUR HAZRAT ABUTALIB</vt:lpstr>
      <vt:lpstr>HIJRAT E MADINA OR FATH E MAKKAH</vt:lpstr>
      <vt:lpstr>PowerPoint Presentation</vt:lpstr>
      <vt:lpstr>DAMISHK AUR ABUZAR</vt:lpstr>
      <vt:lpstr>PowerPoint Presentation</vt:lpstr>
      <vt:lpstr>HAZRAT ALI OR IMAM HASAN</vt:lpstr>
      <vt:lpstr>PowerPoint Presentation</vt:lpstr>
      <vt:lpstr>KARBALA AUR HUSSAIN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Karbala Shinasi</dc:title>
  <dc:subject>Syed Sardar Naqvi</dc:subject>
  <dc:creator>Readers' Club</dc:creator>
  <cp:lastModifiedBy>Irtaza</cp:lastModifiedBy>
  <cp:revision>21</cp:revision>
  <dcterms:created xsi:type="dcterms:W3CDTF">2014-10-31T09:38:32Z</dcterms:created>
  <dcterms:modified xsi:type="dcterms:W3CDTF">2015-03-14T22:00:55Z</dcterms:modified>
</cp:coreProperties>
</file>